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3048" y="10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Titelmasterformat durch Klicken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46C5F661-D30A-44A9-8DA7-56E54488B6D4}" type="datetimeFigureOut">
              <a:rPr lang="de-DE" smtClean="0"/>
              <a:t>29.01.2017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273333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C5F661-D30A-44A9-8DA7-56E54488B6D4}" type="datetimeFigureOut">
              <a:rPr lang="de-DE" smtClean="0"/>
              <a:t>29.01.2017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369903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C5F661-D30A-44A9-8DA7-56E54488B6D4}" type="datetimeFigureOut">
              <a:rPr lang="de-DE" smtClean="0"/>
              <a:t>29.01.2017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320336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C5F661-D30A-44A9-8DA7-56E54488B6D4}" type="datetimeFigureOut">
              <a:rPr lang="de-DE" smtClean="0"/>
              <a:t>29.01.2017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375858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Titelmasterformat durch Klicken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6C5F661-D30A-44A9-8DA7-56E54488B6D4}" type="datetimeFigureOut">
              <a:rPr lang="de-DE" smtClean="0"/>
              <a:t>29.01.2017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154505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6C5F661-D30A-44A9-8DA7-56E54488B6D4}" type="datetimeFigureOut">
              <a:rPr lang="de-DE" smtClean="0"/>
              <a:t>29.01.2017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271362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6C5F661-D30A-44A9-8DA7-56E54488B6D4}" type="datetimeFigureOut">
              <a:rPr lang="de-DE" smtClean="0"/>
              <a:t>29.01.2017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329703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46C5F661-D30A-44A9-8DA7-56E54488B6D4}" type="datetimeFigureOut">
              <a:rPr lang="de-DE" smtClean="0"/>
              <a:t>29.01.2017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17398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5F661-D30A-44A9-8DA7-56E54488B6D4}" type="datetimeFigureOut">
              <a:rPr lang="de-DE" smtClean="0"/>
              <a:t>29.01.2017</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197695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46C5F661-D30A-44A9-8DA7-56E54488B6D4}" type="datetimeFigureOut">
              <a:rPr lang="de-DE" smtClean="0"/>
              <a:t>29.01.2017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16688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46C5F661-D30A-44A9-8DA7-56E54488B6D4}" type="datetimeFigureOut">
              <a:rPr lang="de-DE" smtClean="0"/>
              <a:t>29.01.2017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240F538-A813-4554-95D3-EBFA1B205837}" type="slidenum">
              <a:rPr lang="de-DE" smtClean="0"/>
              <a:t>‹Nr.›</a:t>
            </a:fld>
            <a:endParaRPr lang="de-DE"/>
          </a:p>
        </p:txBody>
      </p:sp>
    </p:spTree>
    <p:extLst>
      <p:ext uri="{BB962C8B-B14F-4D97-AF65-F5344CB8AC3E}">
        <p14:creationId xmlns:p14="http://schemas.microsoft.com/office/powerpoint/2010/main" val="10312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6C5F661-D30A-44A9-8DA7-56E54488B6D4}" type="datetimeFigureOut">
              <a:rPr lang="de-DE" smtClean="0"/>
              <a:t>29.01.2017</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240F538-A813-4554-95D3-EBFA1B205837}" type="slidenum">
              <a:rPr lang="de-DE" smtClean="0"/>
              <a:t>‹Nr.›</a:t>
            </a:fld>
            <a:endParaRPr lang="de-DE"/>
          </a:p>
        </p:txBody>
      </p:sp>
    </p:spTree>
    <p:extLst>
      <p:ext uri="{BB962C8B-B14F-4D97-AF65-F5344CB8AC3E}">
        <p14:creationId xmlns:p14="http://schemas.microsoft.com/office/powerpoint/2010/main" val="2633528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1689911"/>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524" y="1127422"/>
            <a:ext cx="2139425" cy="1375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feld 8"/>
          <p:cNvSpPr txBox="1"/>
          <p:nvPr/>
        </p:nvSpPr>
        <p:spPr>
          <a:xfrm>
            <a:off x="242391" y="1814983"/>
            <a:ext cx="4517499" cy="830997"/>
          </a:xfrm>
          <a:prstGeom prst="rect">
            <a:avLst/>
          </a:prstGeom>
          <a:noFill/>
        </p:spPr>
        <p:txBody>
          <a:bodyPr wrap="square" rtlCol="0">
            <a:spAutoFit/>
          </a:bodyPr>
          <a:lstStyle/>
          <a:p>
            <a:r>
              <a:rPr lang="de-DE" altLang="de-DE" sz="2400" dirty="0">
                <a:solidFill>
                  <a:srgbClr val="000000"/>
                </a:solidFill>
                <a:latin typeface="inherit"/>
              </a:rPr>
              <a:t>Bradley-Studenten besuchen Friedrichshafen</a:t>
            </a:r>
            <a:endParaRPr lang="de-DE" sz="2400" dirty="0"/>
          </a:p>
        </p:txBody>
      </p:sp>
      <p:sp>
        <p:nvSpPr>
          <p:cNvPr id="10" name="Textfeld 9"/>
          <p:cNvSpPr txBox="1"/>
          <p:nvPr/>
        </p:nvSpPr>
        <p:spPr>
          <a:xfrm>
            <a:off x="435279" y="3297302"/>
            <a:ext cx="6313117" cy="382092"/>
          </a:xfrm>
          <a:prstGeom prst="rect">
            <a:avLst/>
          </a:prstGeom>
          <a:noFill/>
        </p:spPr>
        <p:txBody>
          <a:bodyPr wrap="square" rtlCol="0">
            <a:spAutoFit/>
          </a:bodyPr>
          <a:lstStyle/>
          <a:p>
            <a:pPr>
              <a:lnSpc>
                <a:spcPct val="150000"/>
              </a:lnSpc>
            </a:pPr>
            <a:endParaRPr lang="de-DE" sz="1400" dirty="0"/>
          </a:p>
        </p:txBody>
      </p:sp>
      <p:sp>
        <p:nvSpPr>
          <p:cNvPr id="11" name="Textfeld 10"/>
          <p:cNvSpPr txBox="1"/>
          <p:nvPr/>
        </p:nvSpPr>
        <p:spPr>
          <a:xfrm>
            <a:off x="242391" y="2771052"/>
            <a:ext cx="6481557" cy="2462213"/>
          </a:xfrm>
          <a:prstGeom prst="rect">
            <a:avLst/>
          </a:prstGeom>
          <a:noFill/>
        </p:spPr>
        <p:txBody>
          <a:bodyPr wrap="square" rtlCol="0">
            <a:spAutoFit/>
          </a:bodyPr>
          <a:lstStyle/>
          <a:p>
            <a:r>
              <a:rPr lang="de-DE" sz="1400" dirty="0"/>
              <a:t>Am 24.Mai 2016 trafen 2 Studentinnen und </a:t>
            </a:r>
          </a:p>
          <a:p>
            <a:r>
              <a:rPr lang="de-DE" sz="1400" dirty="0"/>
              <a:t>5 Studenten sowie Prof. Dr. Martin Morris aus Peoria</a:t>
            </a:r>
          </a:p>
          <a:p>
            <a:r>
              <a:rPr lang="de-DE" sz="1400" dirty="0"/>
              <a:t> zum Sommer Course in FN ein. Bis zum 13.Juni wer-</a:t>
            </a:r>
          </a:p>
          <a:p>
            <a:r>
              <a:rPr lang="de-DE" sz="1400" dirty="0"/>
              <a:t>den sie wieder einen Kurs in </a:t>
            </a:r>
            <a:r>
              <a:rPr lang="de-DE" sz="1400" dirty="0" err="1"/>
              <a:t>Thermodynamics</a:t>
            </a:r>
            <a:r>
              <a:rPr lang="de-DE" sz="1400" dirty="0"/>
              <a:t> II </a:t>
            </a:r>
          </a:p>
          <a:p>
            <a:r>
              <a:rPr lang="de-DE" sz="1400" dirty="0"/>
              <a:t>ME 302 in den Räumen an der DHBW im Fallen-</a:t>
            </a:r>
          </a:p>
          <a:p>
            <a:r>
              <a:rPr lang="de-DE" sz="1400" dirty="0" err="1"/>
              <a:t>brunnen</a:t>
            </a:r>
            <a:r>
              <a:rPr lang="de-DE" sz="1400" dirty="0"/>
              <a:t> abhalten. Da am 1. Wochenende bei uns ja</a:t>
            </a:r>
          </a:p>
          <a:p>
            <a:r>
              <a:rPr lang="de-DE" sz="1400" dirty="0"/>
              <a:t> ein langes Wochenende, Fronleichnam, anstand </a:t>
            </a:r>
            <a:r>
              <a:rPr lang="de-DE" sz="1400" dirty="0" err="1"/>
              <a:t>be</a:t>
            </a:r>
            <a:r>
              <a:rPr lang="de-DE" sz="1400" dirty="0"/>
              <a:t>-</a:t>
            </a:r>
          </a:p>
          <a:p>
            <a:r>
              <a:rPr lang="de-DE" sz="1400" dirty="0" err="1"/>
              <a:t>gann</a:t>
            </a:r>
            <a:r>
              <a:rPr lang="de-DE" sz="1400" dirty="0"/>
              <a:t> die Gruppe gleich mit einem vollen Ausflugs-</a:t>
            </a:r>
          </a:p>
          <a:p>
            <a:r>
              <a:rPr lang="de-DE" sz="1400" dirty="0" err="1"/>
              <a:t>programm</a:t>
            </a:r>
            <a:r>
              <a:rPr lang="de-DE" sz="1400" dirty="0"/>
              <a:t>. Unter der Führung von E. Braig ging es nach München und Umgebung. Von den Studenten war zu erfahren, dass besondere Highlights die Besuche in Neu-</a:t>
            </a:r>
            <a:r>
              <a:rPr lang="de-DE" sz="1400" dirty="0" err="1"/>
              <a:t>Schwanstein</a:t>
            </a:r>
            <a:r>
              <a:rPr lang="de-DE" sz="1400" dirty="0"/>
              <a:t>, Kloster </a:t>
            </a:r>
            <a:r>
              <a:rPr lang="de-DE" sz="1400" dirty="0" err="1"/>
              <a:t>Andechs</a:t>
            </a:r>
            <a:r>
              <a:rPr lang="de-DE" sz="1400" dirty="0"/>
              <a:t>,  und die Residenz waren.</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798" y="2817333"/>
            <a:ext cx="2490151" cy="1662309"/>
          </a:xfrm>
          <a:prstGeom prst="rect">
            <a:avLst/>
          </a:prstGeom>
        </p:spPr>
      </p:pic>
      <p:sp>
        <p:nvSpPr>
          <p:cNvPr id="13" name="Textfeld 12"/>
          <p:cNvSpPr txBox="1"/>
          <p:nvPr/>
        </p:nvSpPr>
        <p:spPr>
          <a:xfrm>
            <a:off x="3876805" y="5374904"/>
            <a:ext cx="2942467" cy="2462213"/>
          </a:xfrm>
          <a:prstGeom prst="rect">
            <a:avLst/>
          </a:prstGeom>
          <a:noFill/>
        </p:spPr>
        <p:txBody>
          <a:bodyPr wrap="square" rtlCol="0">
            <a:spAutoFit/>
          </a:bodyPr>
          <a:lstStyle/>
          <a:p>
            <a:r>
              <a:rPr lang="de-DE" sz="1400" dirty="0"/>
              <a:t>Die </a:t>
            </a:r>
            <a:r>
              <a:rPr lang="de-DE" sz="1400" dirty="0" err="1"/>
              <a:t>Technikfreeks</a:t>
            </a:r>
            <a:r>
              <a:rPr lang="de-DE" sz="1400" dirty="0"/>
              <a:t> kamen in den Museen auf volle Kosten. Shoppen ein Besuch des Viktualienmarktes sowie einiger  Münchner Biergärten kamen ebenso nicht zu kurz. Am Sonntag hatten wir auch noch das Glück, dass in München eine sehr große Parade historischer Feuerwehrfahrzeuge geboten war. Der Besuch im Englischen Garten viel daher etwas kürzer aus.</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715" y="5383577"/>
            <a:ext cx="3539090" cy="2362531"/>
          </a:xfrm>
          <a:prstGeom prst="rect">
            <a:avLst/>
          </a:prstGeom>
        </p:spPr>
      </p:pic>
      <p:sp>
        <p:nvSpPr>
          <p:cNvPr id="15" name="Textfeld 14"/>
          <p:cNvSpPr txBox="1"/>
          <p:nvPr/>
        </p:nvSpPr>
        <p:spPr>
          <a:xfrm>
            <a:off x="242391" y="7746108"/>
            <a:ext cx="6576881" cy="1815882"/>
          </a:xfrm>
          <a:prstGeom prst="rect">
            <a:avLst/>
          </a:prstGeom>
          <a:noFill/>
        </p:spPr>
        <p:txBody>
          <a:bodyPr wrap="square" rtlCol="0">
            <a:spAutoFit/>
          </a:bodyPr>
          <a:lstStyle/>
          <a:p>
            <a:r>
              <a:rPr lang="de-DE" sz="1400" dirty="0"/>
              <a:t>Am Montag den 30.5. ging es dann zum ersten Mal mit dem Fahrrad oder auch mit dem Bus in den Fallenbrunnen zum Studieren. </a:t>
            </a:r>
          </a:p>
          <a:p>
            <a:r>
              <a:rPr lang="de-DE" sz="1400" dirty="0"/>
              <a:t>Als Firmenbesichtigung hier vor Ort wählte ich die Firma MWS in der </a:t>
            </a:r>
            <a:r>
              <a:rPr lang="de-DE" sz="1400" dirty="0" err="1"/>
              <a:t>Colsmannstraße</a:t>
            </a:r>
            <a:r>
              <a:rPr lang="de-DE" sz="1400" dirty="0"/>
              <a:t> aus. Hervorgegangen aus der ehemaligen Zeppelin-</a:t>
            </a:r>
            <a:r>
              <a:rPr lang="de-DE" sz="1400" dirty="0" err="1"/>
              <a:t>Gieserei</a:t>
            </a:r>
            <a:r>
              <a:rPr lang="de-DE" sz="1400" dirty="0"/>
              <a:t> stellen sie mittlerweile sehr hochqualitativen Guss Teile für die KFZ Brache her. Alle renommierten Firmen mit den Oberklasse Modellen sind in deren Kundschaft.</a:t>
            </a:r>
          </a:p>
          <a:p>
            <a:r>
              <a:rPr lang="de-DE" sz="1400" dirty="0"/>
              <a:t>Am Samstag 4. Juni war die Gruppe vollzählig Gast auf dem Internationalen Stadtfest am Gondelhafen.</a:t>
            </a:r>
          </a:p>
        </p:txBody>
      </p:sp>
    </p:spTree>
    <p:extLst>
      <p:ext uri="{BB962C8B-B14F-4D97-AF65-F5344CB8AC3E}">
        <p14:creationId xmlns:p14="http://schemas.microsoft.com/office/powerpoint/2010/main" val="52242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1689911"/>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524" y="1127422"/>
            <a:ext cx="2139425" cy="1375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feld 9"/>
          <p:cNvSpPr txBox="1"/>
          <p:nvPr/>
        </p:nvSpPr>
        <p:spPr>
          <a:xfrm>
            <a:off x="435279" y="3297302"/>
            <a:ext cx="6313117" cy="382092"/>
          </a:xfrm>
          <a:prstGeom prst="rect">
            <a:avLst/>
          </a:prstGeom>
          <a:noFill/>
        </p:spPr>
        <p:txBody>
          <a:bodyPr wrap="square" rtlCol="0">
            <a:spAutoFit/>
          </a:bodyPr>
          <a:lstStyle/>
          <a:p>
            <a:pPr>
              <a:lnSpc>
                <a:spcPct val="150000"/>
              </a:lnSpc>
            </a:pPr>
            <a:endParaRPr lang="de-DE" sz="1400" dirty="0"/>
          </a:p>
        </p:txBody>
      </p:sp>
      <p:sp>
        <p:nvSpPr>
          <p:cNvPr id="11" name="Textfeld 10"/>
          <p:cNvSpPr txBox="1"/>
          <p:nvPr/>
        </p:nvSpPr>
        <p:spPr>
          <a:xfrm>
            <a:off x="3410211" y="2599795"/>
            <a:ext cx="3447789" cy="1600438"/>
          </a:xfrm>
          <a:prstGeom prst="rect">
            <a:avLst/>
          </a:prstGeom>
          <a:noFill/>
        </p:spPr>
        <p:txBody>
          <a:bodyPr wrap="square" rtlCol="0">
            <a:spAutoFit/>
          </a:bodyPr>
          <a:lstStyle/>
          <a:p>
            <a:r>
              <a:rPr lang="de-DE" sz="1400" dirty="0"/>
              <a:t>Am 7. Juni lud uns die Gastfamilie Helberg-Merkle wieder zur Farewell-Party ein. Dieses Jahr früher als kurz vor dem Ende, da es weiterhin ein volles Programm gab.</a:t>
            </a:r>
          </a:p>
          <a:p>
            <a:r>
              <a:rPr lang="de-DE" sz="1400" dirty="0"/>
              <a:t>Am 9. Juni hatte Oberbürgermeister Brand zum Willkommen durch die Stadt FN in den Hafenbahnhof mit anschließendem Besuch</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91" y="1958419"/>
            <a:ext cx="2974932" cy="1985925"/>
          </a:xfrm>
          <a:prstGeom prst="rect">
            <a:avLst/>
          </a:prstGeom>
        </p:spPr>
      </p:pic>
      <p:sp>
        <p:nvSpPr>
          <p:cNvPr id="8" name="Textfeld 7"/>
          <p:cNvSpPr txBox="1"/>
          <p:nvPr/>
        </p:nvSpPr>
        <p:spPr>
          <a:xfrm>
            <a:off x="242391" y="4109935"/>
            <a:ext cx="2826485" cy="2677656"/>
          </a:xfrm>
          <a:prstGeom prst="rect">
            <a:avLst/>
          </a:prstGeom>
          <a:noFill/>
        </p:spPr>
        <p:txBody>
          <a:bodyPr wrap="square" rtlCol="0">
            <a:spAutoFit/>
          </a:bodyPr>
          <a:lstStyle/>
          <a:p>
            <a:r>
              <a:rPr lang="de-DE" sz="1400" dirty="0"/>
              <a:t>des Zeppelinmuseum eingeladen.</a:t>
            </a:r>
          </a:p>
          <a:p>
            <a:endParaRPr lang="de-DE" sz="1400" dirty="0"/>
          </a:p>
          <a:p>
            <a:r>
              <a:rPr lang="de-DE" sz="1400" dirty="0"/>
              <a:t>Am Freitag und Samstag reisten die Studenten/innen mit Prof. Dr. Morris noch nach Stuttgart. Ein ehemaliger DHBW Student, welcher 1 Jahr an der Bradley Universität in Peoria verbrachte, gestaltet diese beiden Tage mit den Museen und Sehenswürdigkeiten in Stuttgart. </a:t>
            </a:r>
          </a:p>
          <a:p>
            <a:r>
              <a:rPr lang="de-DE" sz="1400" dirty="0"/>
              <a:t>Kaum am Samstagabend mit dem Zug aus Stuttgart zurück, war auch</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323" y="4297484"/>
            <a:ext cx="3432633" cy="2291465"/>
          </a:xfrm>
          <a:prstGeom prst="rect">
            <a:avLst/>
          </a:prstGeom>
        </p:spPr>
      </p:pic>
      <p:sp>
        <p:nvSpPr>
          <p:cNvPr id="12" name="Textfeld 11"/>
          <p:cNvSpPr txBox="1"/>
          <p:nvPr/>
        </p:nvSpPr>
        <p:spPr>
          <a:xfrm>
            <a:off x="3429000" y="6787591"/>
            <a:ext cx="3220956" cy="2893100"/>
          </a:xfrm>
          <a:prstGeom prst="rect">
            <a:avLst/>
          </a:prstGeom>
          <a:noFill/>
        </p:spPr>
        <p:txBody>
          <a:bodyPr wrap="square" rtlCol="0">
            <a:spAutoFit/>
          </a:bodyPr>
          <a:lstStyle/>
          <a:p>
            <a:r>
              <a:rPr lang="de-DE" sz="1400" dirty="0"/>
              <a:t>nur noch der Sonntag verblieben, um mit den Gastfamilien hier noch die Umgebung zu erkunden. Am Montag 13. Juni ging es dann nach einem letzten Mittagessen, hoffentlich aus </a:t>
            </a:r>
            <a:r>
              <a:rPr lang="de-DE" sz="1400"/>
              <a:t>der schwäbischen </a:t>
            </a:r>
            <a:r>
              <a:rPr lang="de-DE" sz="1400" dirty="0"/>
              <a:t>Küche, per Flug über Frankfurt wieder zurück nach Peoria. Bedanken möchte ich mich allen Gastfamilien sowie einigen Mithelfern des Peoria Club und freue mich ggf. auf einen weiteren Sommer Course in 2017.</a:t>
            </a:r>
          </a:p>
          <a:p>
            <a:endParaRPr lang="de-DE" sz="1400" dirty="0"/>
          </a:p>
          <a:p>
            <a:r>
              <a:rPr lang="de-DE" sz="1400" dirty="0"/>
              <a:t>Heinz Ewald </a:t>
            </a:r>
          </a:p>
        </p:txBody>
      </p:sp>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12" y="6953182"/>
            <a:ext cx="3313134" cy="1843164"/>
          </a:xfrm>
          <a:prstGeom prst="rect">
            <a:avLst/>
          </a:prstGeom>
        </p:spPr>
      </p:pic>
    </p:spTree>
    <p:extLst>
      <p:ext uri="{BB962C8B-B14F-4D97-AF65-F5344CB8AC3E}">
        <p14:creationId xmlns:p14="http://schemas.microsoft.com/office/powerpoint/2010/main" val="41928441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451</Words>
  <Application>Microsoft Office PowerPoint</Application>
  <PresentationFormat>A4-Papier (210 x 297 mm)</PresentationFormat>
  <Paragraphs>23</Paragraphs>
  <Slides>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vt:i4>
      </vt:variant>
    </vt:vector>
  </HeadingPairs>
  <TitlesOfParts>
    <vt:vector size="7" baseType="lpstr">
      <vt:lpstr>Arial</vt:lpstr>
      <vt:lpstr>Calibri</vt:lpstr>
      <vt:lpstr>Calibri Light</vt:lpstr>
      <vt:lpstr>inherit</vt:lpstr>
      <vt:lpstr>Office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Joachim Seliger</dc:creator>
  <cp:lastModifiedBy>Joachim Seliger</cp:lastModifiedBy>
  <cp:revision>8</cp:revision>
  <dcterms:created xsi:type="dcterms:W3CDTF">2016-08-01T20:01:12Z</dcterms:created>
  <dcterms:modified xsi:type="dcterms:W3CDTF">2017-01-29T16:28:38Z</dcterms:modified>
</cp:coreProperties>
</file>